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749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71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37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19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66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99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11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44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98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69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67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01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CFE16-34A4-4AEA-AE80-6A2C26E6C305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34F88-DCBA-4AAA-8A6B-9A0214578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99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C1495B30-892F-4B0C-81B8-73A6B8CE2F1A}"/>
              </a:ext>
            </a:extLst>
          </p:cNvPr>
          <p:cNvSpPr/>
          <p:nvPr/>
        </p:nvSpPr>
        <p:spPr>
          <a:xfrm>
            <a:off x="527478" y="3734514"/>
            <a:ext cx="6958638" cy="245264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BBE96A4-C4AD-4C74-BCDB-560CD543B8F7}"/>
              </a:ext>
            </a:extLst>
          </p:cNvPr>
          <p:cNvSpPr txBox="1"/>
          <p:nvPr/>
        </p:nvSpPr>
        <p:spPr>
          <a:xfrm>
            <a:off x="700755" y="268235"/>
            <a:ext cx="51872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/>
              <a:t>Zwei kurze Fragen zur Auswertung heute zu: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E8D32AD-7D62-4ACC-BE0A-7239773852B2}"/>
              </a:ext>
            </a:extLst>
          </p:cNvPr>
          <p:cNvSpPr txBox="1"/>
          <p:nvPr/>
        </p:nvSpPr>
        <p:spPr>
          <a:xfrm>
            <a:off x="6706114" y="6319112"/>
            <a:ext cx="2006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Bilder: https://openmoji.org/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F39E6EA-2FB9-457D-A253-E04ED28C40CD}"/>
              </a:ext>
            </a:extLst>
          </p:cNvPr>
          <p:cNvSpPr txBox="1"/>
          <p:nvPr/>
        </p:nvSpPr>
        <p:spPr>
          <a:xfrm>
            <a:off x="1230594" y="1883390"/>
            <a:ext cx="51872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Anregungen</a:t>
            </a:r>
          </a:p>
          <a:p>
            <a:pPr marL="571500" indent="-571500">
              <a:buFontTx/>
              <a:buChar char="-"/>
            </a:pPr>
            <a:r>
              <a:rPr lang="de-DE" sz="4400" dirty="0">
                <a:solidFill>
                  <a:schemeClr val="accent1">
                    <a:lumMod val="75000"/>
                  </a:schemeClr>
                </a:solidFill>
              </a:rPr>
              <a:t>Gestaltung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D985160-7CB0-43FD-AC1C-B27404159D34}"/>
              </a:ext>
            </a:extLst>
          </p:cNvPr>
          <p:cNvSpPr txBox="1"/>
          <p:nvPr/>
        </p:nvSpPr>
        <p:spPr>
          <a:xfrm>
            <a:off x="527478" y="6319112"/>
            <a:ext cx="5514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T. Seidel – frei benutzbar - Abschlussevaluation; TN schreiben in den Chat „1“ und „2“)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B5555F2B-0D62-D8E2-786D-C8E0506CC746}"/>
              </a:ext>
            </a:extLst>
          </p:cNvPr>
          <p:cNvGrpSpPr/>
          <p:nvPr/>
        </p:nvGrpSpPr>
        <p:grpSpPr>
          <a:xfrm>
            <a:off x="5456599" y="632428"/>
            <a:ext cx="3687401" cy="2068625"/>
            <a:chOff x="6669004" y="2503873"/>
            <a:chExt cx="2344819" cy="1354730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E8C1219D-AAB9-7FF4-A90B-81F0433C5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69004" y="2503873"/>
              <a:ext cx="1354730" cy="13547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938B598A-E2B3-8237-3D75-18E7FF5C6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7688852" y="2508675"/>
              <a:ext cx="1324971" cy="1324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799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C1495B30-892F-4B0C-81B8-73A6B8CE2F1A}"/>
              </a:ext>
            </a:extLst>
          </p:cNvPr>
          <p:cNvSpPr/>
          <p:nvPr/>
        </p:nvSpPr>
        <p:spPr>
          <a:xfrm>
            <a:off x="527478" y="3734514"/>
            <a:ext cx="6958638" cy="245264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E6BA7D1A-64F2-4CC6-B4FA-C7BD508EB0A9}"/>
              </a:ext>
            </a:extLst>
          </p:cNvPr>
          <p:cNvSpPr/>
          <p:nvPr/>
        </p:nvSpPr>
        <p:spPr>
          <a:xfrm>
            <a:off x="527478" y="572569"/>
            <a:ext cx="6351886" cy="22736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D4B4C94-6428-4F19-A63A-3A98739D68EF}"/>
              </a:ext>
            </a:extLst>
          </p:cNvPr>
          <p:cNvSpPr txBox="1"/>
          <p:nvPr/>
        </p:nvSpPr>
        <p:spPr>
          <a:xfrm>
            <a:off x="655663" y="911301"/>
            <a:ext cx="5256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chemeClr val="accent2">
                    <a:lumMod val="75000"/>
                  </a:schemeClr>
                </a:solidFill>
              </a:rPr>
              <a:t>Bitte schreiben Sie eine „</a:t>
            </a:r>
            <a:r>
              <a:rPr lang="de-DE" sz="4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de-DE" sz="3200" b="1" dirty="0">
                <a:solidFill>
                  <a:schemeClr val="accent2">
                    <a:lumMod val="75000"/>
                  </a:schemeClr>
                </a:solidFill>
              </a:rPr>
              <a:t>“ …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7638C7C-4F19-47A3-AC36-82322AC1EFFA}"/>
              </a:ext>
            </a:extLst>
          </p:cNvPr>
          <p:cNvSpPr txBox="1"/>
          <p:nvPr/>
        </p:nvSpPr>
        <p:spPr>
          <a:xfrm>
            <a:off x="655665" y="1546791"/>
            <a:ext cx="6351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Was nehmen Sie aus dieser Online-</a:t>
            </a:r>
            <a:r>
              <a:rPr lang="de-DE" sz="3600" dirty="0" err="1"/>
              <a:t>Fobi</a:t>
            </a:r>
            <a:r>
              <a:rPr lang="de-DE" sz="3600" dirty="0"/>
              <a:t> an </a:t>
            </a:r>
            <a:r>
              <a:rPr lang="de-DE" sz="3600" b="1" dirty="0"/>
              <a:t>Anregungen</a:t>
            </a:r>
            <a:r>
              <a:rPr lang="de-DE" sz="3600" dirty="0"/>
              <a:t> mit?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2AF2D30-0B35-466B-B8FA-B4EF87052657}"/>
              </a:ext>
            </a:extLst>
          </p:cNvPr>
          <p:cNvSpPr txBox="1"/>
          <p:nvPr/>
        </p:nvSpPr>
        <p:spPr>
          <a:xfrm>
            <a:off x="6706114" y="6319112"/>
            <a:ext cx="1354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Bilder: freeicons.io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AD38988-649A-4502-88EB-C6DDF16A25E7}"/>
              </a:ext>
            </a:extLst>
          </p:cNvPr>
          <p:cNvSpPr txBox="1"/>
          <p:nvPr/>
        </p:nvSpPr>
        <p:spPr>
          <a:xfrm>
            <a:off x="527478" y="6319112"/>
            <a:ext cx="5514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T. Seidel – frei benutzbar - Abschlussevaluation; TN schreiben in den Chat „1“ und „2“)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866D87B0-C675-FC6C-8B46-84F55D31334B}"/>
              </a:ext>
            </a:extLst>
          </p:cNvPr>
          <p:cNvGrpSpPr/>
          <p:nvPr/>
        </p:nvGrpSpPr>
        <p:grpSpPr>
          <a:xfrm>
            <a:off x="6669004" y="2503873"/>
            <a:ext cx="2344819" cy="1354730"/>
            <a:chOff x="6669004" y="2503873"/>
            <a:chExt cx="2344819" cy="1354730"/>
          </a:xfrm>
        </p:grpSpPr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6912F999-B288-EB22-D78F-240F4E0D8A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69004" y="2503873"/>
              <a:ext cx="1354730" cy="1354730"/>
            </a:xfrm>
            <a:prstGeom prst="rect">
              <a:avLst/>
            </a:prstGeom>
          </p:spPr>
        </p:pic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EE7AD6A7-D922-CD8E-92C5-3DB768A1B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7688852" y="2508675"/>
              <a:ext cx="1324971" cy="1324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941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C1495B30-892F-4B0C-81B8-73A6B8CE2F1A}"/>
              </a:ext>
            </a:extLst>
          </p:cNvPr>
          <p:cNvSpPr/>
          <p:nvPr/>
        </p:nvSpPr>
        <p:spPr>
          <a:xfrm>
            <a:off x="527478" y="3734514"/>
            <a:ext cx="6958638" cy="245264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E6BA7D1A-64F2-4CC6-B4FA-C7BD508EB0A9}"/>
              </a:ext>
            </a:extLst>
          </p:cNvPr>
          <p:cNvSpPr/>
          <p:nvPr/>
        </p:nvSpPr>
        <p:spPr>
          <a:xfrm>
            <a:off x="527477" y="572569"/>
            <a:ext cx="6403161" cy="227368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D4B4C94-6428-4F19-A63A-3A98739D68EF}"/>
              </a:ext>
            </a:extLst>
          </p:cNvPr>
          <p:cNvSpPr txBox="1"/>
          <p:nvPr/>
        </p:nvSpPr>
        <p:spPr>
          <a:xfrm>
            <a:off x="655663" y="911301"/>
            <a:ext cx="5205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chemeClr val="accent2">
                    <a:lumMod val="75000"/>
                  </a:schemeClr>
                </a:solidFill>
              </a:rPr>
              <a:t>Bitte schreiben Sie eine „1“ …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7638C7C-4F19-47A3-AC36-82322AC1EFFA}"/>
              </a:ext>
            </a:extLst>
          </p:cNvPr>
          <p:cNvSpPr txBox="1"/>
          <p:nvPr/>
        </p:nvSpPr>
        <p:spPr>
          <a:xfrm>
            <a:off x="655665" y="1546791"/>
            <a:ext cx="6477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Was nehmen Sie aus dieser Online -</a:t>
            </a:r>
            <a:r>
              <a:rPr lang="de-DE" sz="3600" dirty="0" err="1"/>
              <a:t>Fobi</a:t>
            </a:r>
            <a:r>
              <a:rPr lang="de-DE" sz="3600" dirty="0"/>
              <a:t> an </a:t>
            </a:r>
            <a:r>
              <a:rPr lang="de-DE" sz="3600" b="1" dirty="0"/>
              <a:t>Anregungen</a:t>
            </a:r>
            <a:r>
              <a:rPr lang="de-DE" sz="3600" dirty="0"/>
              <a:t> mit?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A1D1C05-1FA1-46EC-B465-A27C56A0045B}"/>
              </a:ext>
            </a:extLst>
          </p:cNvPr>
          <p:cNvSpPr txBox="1"/>
          <p:nvPr/>
        </p:nvSpPr>
        <p:spPr>
          <a:xfrm>
            <a:off x="675115" y="4128119"/>
            <a:ext cx="5256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chemeClr val="accent2">
                    <a:lumMod val="75000"/>
                  </a:schemeClr>
                </a:solidFill>
              </a:rPr>
              <a:t>Bitte schreiben Sie eine „</a:t>
            </a:r>
            <a:r>
              <a:rPr lang="de-DE" sz="4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de-DE" sz="3200" b="1" dirty="0">
                <a:solidFill>
                  <a:schemeClr val="accent2">
                    <a:lumMod val="75000"/>
                  </a:schemeClr>
                </a:solidFill>
              </a:rPr>
              <a:t>“ …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3E489FA-4766-4102-8088-673C471D7861}"/>
              </a:ext>
            </a:extLst>
          </p:cNvPr>
          <p:cNvSpPr txBox="1"/>
          <p:nvPr/>
        </p:nvSpPr>
        <p:spPr>
          <a:xfrm>
            <a:off x="655663" y="4729874"/>
            <a:ext cx="7033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Wie hat Ihnen die </a:t>
            </a:r>
            <a:r>
              <a:rPr lang="de-DE" sz="3600" b="1" dirty="0"/>
              <a:t>Gestaltung</a:t>
            </a:r>
            <a:r>
              <a:rPr lang="de-DE" sz="3600" dirty="0"/>
              <a:t> dieser Online-</a:t>
            </a:r>
            <a:r>
              <a:rPr lang="de-DE" sz="3600" dirty="0" err="1"/>
              <a:t>Fobi</a:t>
            </a:r>
            <a:r>
              <a:rPr lang="de-DE" sz="3600" dirty="0"/>
              <a:t> gefallen?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0E66F70-AA5C-46CB-80C4-69834A2B477D}"/>
              </a:ext>
            </a:extLst>
          </p:cNvPr>
          <p:cNvSpPr txBox="1"/>
          <p:nvPr/>
        </p:nvSpPr>
        <p:spPr>
          <a:xfrm>
            <a:off x="6706114" y="6319112"/>
            <a:ext cx="1354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Bilder: freeicons.io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B8E3125-5A07-4ABC-A753-1960443ADD72}"/>
              </a:ext>
            </a:extLst>
          </p:cNvPr>
          <p:cNvSpPr txBox="1"/>
          <p:nvPr/>
        </p:nvSpPr>
        <p:spPr>
          <a:xfrm>
            <a:off x="527478" y="6319112"/>
            <a:ext cx="5514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T. Seidel – frei benutzbar - Abschlussevaluation; TN schreiben in den Chat „1“ und „2“)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EFC8B7FF-F05F-6A5C-A566-F56058961A0D}"/>
              </a:ext>
            </a:extLst>
          </p:cNvPr>
          <p:cNvGrpSpPr/>
          <p:nvPr/>
        </p:nvGrpSpPr>
        <p:grpSpPr>
          <a:xfrm>
            <a:off x="6669004" y="2503873"/>
            <a:ext cx="2344819" cy="1354730"/>
            <a:chOff x="6669004" y="2503873"/>
            <a:chExt cx="2344819" cy="1354730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EA015DDE-4BDD-4BA5-102D-4702E0606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69004" y="2503873"/>
              <a:ext cx="1354730" cy="1354730"/>
            </a:xfrm>
            <a:prstGeom prst="rect">
              <a:avLst/>
            </a:prstGeom>
          </p:spPr>
        </p:pic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FDE037BA-2582-EF0D-80CC-6037C6740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7688852" y="2508675"/>
              <a:ext cx="1324971" cy="1324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367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Bildschirmpräsentation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Seidel</dc:creator>
  <cp:lastModifiedBy>Thomas Seidel</cp:lastModifiedBy>
  <cp:revision>8</cp:revision>
  <dcterms:created xsi:type="dcterms:W3CDTF">2020-06-10T19:35:36Z</dcterms:created>
  <dcterms:modified xsi:type="dcterms:W3CDTF">2023-11-15T09:04:49Z</dcterms:modified>
</cp:coreProperties>
</file>