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8" r:id="rId4"/>
    <p:sldId id="261" r:id="rId5"/>
    <p:sldId id="259" r:id="rId6"/>
    <p:sldId id="257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6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7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52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91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2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4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90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20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1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3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08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21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464-9559-44D6-AC7E-DF9C88D48369}" type="datetimeFigureOut">
              <a:rPr lang="de-DE" smtClean="0"/>
              <a:t>17.04.2021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178C-F22D-41D2-AFC3-4184A999EB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1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80A07E6-91CA-4598-BB6D-A2A74092C4B0}"/>
              </a:ext>
            </a:extLst>
          </p:cNvPr>
          <p:cNvSpPr txBox="1"/>
          <p:nvPr/>
        </p:nvSpPr>
        <p:spPr>
          <a:xfrm>
            <a:off x="1102407" y="2133459"/>
            <a:ext cx="59820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Alle Folien dürfen gerne so verwendet oder verändert werden.</a:t>
            </a:r>
          </a:p>
          <a:p>
            <a:r>
              <a:rPr lang="de-DE" dirty="0"/>
              <a:t>Beachtet bitte die Bildrechte, die Bildquellen sind notiert bei den Bildern.</a:t>
            </a:r>
          </a:p>
          <a:p>
            <a:endParaRPr lang="de-DE" dirty="0"/>
          </a:p>
          <a:p>
            <a:r>
              <a:rPr lang="de-DE" dirty="0"/>
              <a:t>„Screenshot“ steht dort auf den Folien als Erinnerung für mich ;-) Wenn die TN sich mit dem Mauszeiger zuordnen, mache ich einen Screenshot als Dokumentation.</a:t>
            </a:r>
          </a:p>
          <a:p>
            <a:endParaRPr lang="de-DE" dirty="0"/>
          </a:p>
          <a:p>
            <a:r>
              <a:rPr lang="de-DE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327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7839B06C-9ADF-4512-8D0A-8D5218B1AFC2}"/>
              </a:ext>
            </a:extLst>
          </p:cNvPr>
          <p:cNvSpPr txBox="1"/>
          <p:nvPr/>
        </p:nvSpPr>
        <p:spPr>
          <a:xfrm>
            <a:off x="2960076" y="2719754"/>
            <a:ext cx="3223847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Wer bin ich?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1A262EB-3FC6-45C3-BB1F-4DE1405F44D5}"/>
              </a:ext>
            </a:extLst>
          </p:cNvPr>
          <p:cNvSpPr txBox="1"/>
          <p:nvPr/>
        </p:nvSpPr>
        <p:spPr>
          <a:xfrm rot="544892">
            <a:off x="4179277" y="3354076"/>
            <a:ext cx="3223847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sind Sie?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A5A4D84-2037-4DF1-BE14-E050F1FC3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710" y="458296"/>
            <a:ext cx="2091104" cy="173767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76D4BCF-9E88-4D7D-B781-F309E096DD79}"/>
              </a:ext>
            </a:extLst>
          </p:cNvPr>
          <p:cNvSpPr txBox="1"/>
          <p:nvPr/>
        </p:nvSpPr>
        <p:spPr>
          <a:xfrm>
            <a:off x="3938954" y="6438146"/>
            <a:ext cx="14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Bilder: openmoji.org</a:t>
            </a:r>
          </a:p>
        </p:txBody>
      </p:sp>
    </p:spTree>
    <p:extLst>
      <p:ext uri="{BB962C8B-B14F-4D97-AF65-F5344CB8AC3E}">
        <p14:creationId xmlns:p14="http://schemas.microsoft.com/office/powerpoint/2010/main" val="81872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7839B06C-9ADF-4512-8D0A-8D5218B1AFC2}"/>
              </a:ext>
            </a:extLst>
          </p:cNvPr>
          <p:cNvSpPr txBox="1"/>
          <p:nvPr/>
        </p:nvSpPr>
        <p:spPr>
          <a:xfrm>
            <a:off x="2960076" y="304801"/>
            <a:ext cx="3223847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Ich komme aus …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E3CB684-04CF-4739-8A21-E0E2ED0AB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76" y="1494692"/>
            <a:ext cx="3758083" cy="386861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2BB6661-D73C-4BEE-BAE1-1F01E4900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000" y="1487287"/>
            <a:ext cx="3729914" cy="3888000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7C2F20FB-82E6-409E-9BA6-3E32488DE39C}"/>
              </a:ext>
            </a:extLst>
          </p:cNvPr>
          <p:cNvSpPr txBox="1"/>
          <p:nvPr/>
        </p:nvSpPr>
        <p:spPr>
          <a:xfrm>
            <a:off x="2960076" y="6029978"/>
            <a:ext cx="322384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Woanders her …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347194E-58A0-4DCF-A8B3-726D7FC03685}"/>
              </a:ext>
            </a:extLst>
          </p:cNvPr>
          <p:cNvSpPr/>
          <p:nvPr/>
        </p:nvSpPr>
        <p:spPr>
          <a:xfrm>
            <a:off x="328246" y="4841631"/>
            <a:ext cx="1055077" cy="7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806376F-105A-4B8F-BC5B-920029C65111}"/>
              </a:ext>
            </a:extLst>
          </p:cNvPr>
          <p:cNvSpPr/>
          <p:nvPr/>
        </p:nvSpPr>
        <p:spPr>
          <a:xfrm>
            <a:off x="4781343" y="4841631"/>
            <a:ext cx="1055077" cy="7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A73175D5-233D-46CE-94DB-DEEC3958372C}"/>
              </a:ext>
            </a:extLst>
          </p:cNvPr>
          <p:cNvSpPr/>
          <p:nvPr/>
        </p:nvSpPr>
        <p:spPr>
          <a:xfrm>
            <a:off x="5836420" y="304801"/>
            <a:ext cx="527539" cy="523220"/>
          </a:xfrm>
          <a:prstGeom prst="flowChartConnector">
            <a:avLst/>
          </a:prstGeom>
          <a:solidFill>
            <a:srgbClr val="3F4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219C9A-904F-4261-8BD5-9B6C51FFE1C9}"/>
              </a:ext>
            </a:extLst>
          </p:cNvPr>
          <p:cNvSpPr txBox="1"/>
          <p:nvPr/>
        </p:nvSpPr>
        <p:spPr>
          <a:xfrm flipH="1">
            <a:off x="12670" y="6388901"/>
            <a:ext cx="2741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Bilder: https://d-maps.com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66F7B1D-BB88-4034-BAD8-4ADC63A06DAF}"/>
              </a:ext>
            </a:extLst>
          </p:cNvPr>
          <p:cNvSpPr txBox="1"/>
          <p:nvPr/>
        </p:nvSpPr>
        <p:spPr>
          <a:xfrm flipH="1">
            <a:off x="6505683" y="6388901"/>
            <a:ext cx="1278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screenshot</a:t>
            </a:r>
            <a:endParaRPr lang="de-D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1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7839B06C-9ADF-4512-8D0A-8D5218B1AFC2}"/>
              </a:ext>
            </a:extLst>
          </p:cNvPr>
          <p:cNvSpPr txBox="1"/>
          <p:nvPr/>
        </p:nvSpPr>
        <p:spPr>
          <a:xfrm>
            <a:off x="2960076" y="2719754"/>
            <a:ext cx="3223847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Meine Schulform …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A19ACDB-E6E1-434E-A298-00ABCAE2B4C1}"/>
              </a:ext>
            </a:extLst>
          </p:cNvPr>
          <p:cNvSpPr txBox="1"/>
          <p:nvPr/>
        </p:nvSpPr>
        <p:spPr>
          <a:xfrm>
            <a:off x="427893" y="539262"/>
            <a:ext cx="2233246" cy="523220"/>
          </a:xfrm>
          <a:custGeom>
            <a:avLst/>
            <a:gdLst>
              <a:gd name="connsiteX0" fmla="*/ 0 w 2233246"/>
              <a:gd name="connsiteY0" fmla="*/ 0 h 523220"/>
              <a:gd name="connsiteX1" fmla="*/ 2233246 w 2233246"/>
              <a:gd name="connsiteY1" fmla="*/ 0 h 523220"/>
              <a:gd name="connsiteX2" fmla="*/ 2233246 w 2233246"/>
              <a:gd name="connsiteY2" fmla="*/ 523220 h 523220"/>
              <a:gd name="connsiteX3" fmla="*/ 0 w 2233246"/>
              <a:gd name="connsiteY3" fmla="*/ 523220 h 523220"/>
              <a:gd name="connsiteX4" fmla="*/ 0 w 2233246"/>
              <a:gd name="connsiteY4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246" h="523220" fill="none" extrusionOk="0">
                <a:moveTo>
                  <a:pt x="0" y="0"/>
                </a:moveTo>
                <a:cubicBezTo>
                  <a:pt x="223656" y="130716"/>
                  <a:pt x="1160291" y="112384"/>
                  <a:pt x="2233246" y="0"/>
                </a:cubicBezTo>
                <a:cubicBezTo>
                  <a:pt x="2248253" y="248673"/>
                  <a:pt x="2187826" y="427120"/>
                  <a:pt x="2233246" y="523220"/>
                </a:cubicBezTo>
                <a:cubicBezTo>
                  <a:pt x="1447296" y="465831"/>
                  <a:pt x="546778" y="397065"/>
                  <a:pt x="0" y="523220"/>
                </a:cubicBezTo>
                <a:cubicBezTo>
                  <a:pt x="-9915" y="329482"/>
                  <a:pt x="21254" y="209886"/>
                  <a:pt x="0" y="0"/>
                </a:cubicBezTo>
                <a:close/>
              </a:path>
              <a:path w="2233246" h="523220" stroke="0" extrusionOk="0">
                <a:moveTo>
                  <a:pt x="0" y="0"/>
                </a:moveTo>
                <a:cubicBezTo>
                  <a:pt x="649632" y="168589"/>
                  <a:pt x="1486800" y="53603"/>
                  <a:pt x="2233246" y="0"/>
                </a:cubicBezTo>
                <a:cubicBezTo>
                  <a:pt x="2239971" y="75574"/>
                  <a:pt x="2273125" y="384458"/>
                  <a:pt x="2233246" y="523220"/>
                </a:cubicBezTo>
                <a:cubicBezTo>
                  <a:pt x="1289197" y="446294"/>
                  <a:pt x="927607" y="451319"/>
                  <a:pt x="0" y="523220"/>
                </a:cubicBezTo>
                <a:cubicBezTo>
                  <a:pt x="25957" y="382045"/>
                  <a:pt x="40832" y="226617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29654114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800" b="1" dirty="0"/>
              <a:t>Grundschule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B06DA8-AEA3-4D5B-B331-990614257F4B}"/>
              </a:ext>
            </a:extLst>
          </p:cNvPr>
          <p:cNvSpPr txBox="1"/>
          <p:nvPr/>
        </p:nvSpPr>
        <p:spPr>
          <a:xfrm>
            <a:off x="6394939" y="539262"/>
            <a:ext cx="2233246" cy="523220"/>
          </a:xfrm>
          <a:custGeom>
            <a:avLst/>
            <a:gdLst>
              <a:gd name="connsiteX0" fmla="*/ 0 w 2233246"/>
              <a:gd name="connsiteY0" fmla="*/ 0 h 523220"/>
              <a:gd name="connsiteX1" fmla="*/ 2233246 w 2233246"/>
              <a:gd name="connsiteY1" fmla="*/ 0 h 523220"/>
              <a:gd name="connsiteX2" fmla="*/ 2233246 w 2233246"/>
              <a:gd name="connsiteY2" fmla="*/ 523220 h 523220"/>
              <a:gd name="connsiteX3" fmla="*/ 0 w 2233246"/>
              <a:gd name="connsiteY3" fmla="*/ 523220 h 523220"/>
              <a:gd name="connsiteX4" fmla="*/ 0 w 2233246"/>
              <a:gd name="connsiteY4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246" h="523220" fill="none" extrusionOk="0">
                <a:moveTo>
                  <a:pt x="0" y="0"/>
                </a:moveTo>
                <a:cubicBezTo>
                  <a:pt x="764783" y="-105406"/>
                  <a:pt x="1550849" y="-59134"/>
                  <a:pt x="2233246" y="0"/>
                </a:cubicBezTo>
                <a:cubicBezTo>
                  <a:pt x="2274747" y="153627"/>
                  <a:pt x="2261493" y="469113"/>
                  <a:pt x="2233246" y="523220"/>
                </a:cubicBezTo>
                <a:cubicBezTo>
                  <a:pt x="1195099" y="394624"/>
                  <a:pt x="917216" y="458452"/>
                  <a:pt x="0" y="523220"/>
                </a:cubicBezTo>
                <a:cubicBezTo>
                  <a:pt x="46223" y="326742"/>
                  <a:pt x="-25503" y="114388"/>
                  <a:pt x="0" y="0"/>
                </a:cubicBezTo>
                <a:close/>
              </a:path>
              <a:path w="2233246" h="523220" stroke="0" extrusionOk="0">
                <a:moveTo>
                  <a:pt x="0" y="0"/>
                </a:moveTo>
                <a:cubicBezTo>
                  <a:pt x="622996" y="23886"/>
                  <a:pt x="1869033" y="84807"/>
                  <a:pt x="2233246" y="0"/>
                </a:cubicBezTo>
                <a:cubicBezTo>
                  <a:pt x="2271406" y="98009"/>
                  <a:pt x="2204961" y="412782"/>
                  <a:pt x="2233246" y="523220"/>
                </a:cubicBezTo>
                <a:cubicBezTo>
                  <a:pt x="1223070" y="675121"/>
                  <a:pt x="1105122" y="534080"/>
                  <a:pt x="0" y="523220"/>
                </a:cubicBezTo>
                <a:cubicBezTo>
                  <a:pt x="-37210" y="354929"/>
                  <a:pt x="-32236" y="19440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3398555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800" b="1" dirty="0"/>
              <a:t>Gymnasium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B6FB399-CA2E-4680-86BC-32ECAB024D3D}"/>
              </a:ext>
            </a:extLst>
          </p:cNvPr>
          <p:cNvSpPr txBox="1"/>
          <p:nvPr/>
        </p:nvSpPr>
        <p:spPr>
          <a:xfrm>
            <a:off x="427893" y="5251939"/>
            <a:ext cx="2233246" cy="954107"/>
          </a:xfrm>
          <a:custGeom>
            <a:avLst/>
            <a:gdLst>
              <a:gd name="connsiteX0" fmla="*/ 0 w 2233246"/>
              <a:gd name="connsiteY0" fmla="*/ 0 h 954107"/>
              <a:gd name="connsiteX1" fmla="*/ 2233246 w 2233246"/>
              <a:gd name="connsiteY1" fmla="*/ 0 h 954107"/>
              <a:gd name="connsiteX2" fmla="*/ 2233246 w 2233246"/>
              <a:gd name="connsiteY2" fmla="*/ 954107 h 954107"/>
              <a:gd name="connsiteX3" fmla="*/ 0 w 2233246"/>
              <a:gd name="connsiteY3" fmla="*/ 954107 h 954107"/>
              <a:gd name="connsiteX4" fmla="*/ 0 w 2233246"/>
              <a:gd name="connsiteY4" fmla="*/ 0 h 95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246" h="954107" fill="none" extrusionOk="0">
                <a:moveTo>
                  <a:pt x="0" y="0"/>
                </a:moveTo>
                <a:cubicBezTo>
                  <a:pt x="622599" y="155911"/>
                  <a:pt x="1670600" y="68928"/>
                  <a:pt x="2233246" y="0"/>
                </a:cubicBezTo>
                <a:cubicBezTo>
                  <a:pt x="2228185" y="229995"/>
                  <a:pt x="2147888" y="480319"/>
                  <a:pt x="2233246" y="954107"/>
                </a:cubicBezTo>
                <a:cubicBezTo>
                  <a:pt x="1995479" y="892408"/>
                  <a:pt x="1095564" y="794933"/>
                  <a:pt x="0" y="954107"/>
                </a:cubicBezTo>
                <a:cubicBezTo>
                  <a:pt x="-37263" y="495297"/>
                  <a:pt x="57140" y="154396"/>
                  <a:pt x="0" y="0"/>
                </a:cubicBezTo>
                <a:close/>
              </a:path>
              <a:path w="2233246" h="954107" stroke="0" extrusionOk="0">
                <a:moveTo>
                  <a:pt x="0" y="0"/>
                </a:moveTo>
                <a:cubicBezTo>
                  <a:pt x="625641" y="126315"/>
                  <a:pt x="1961204" y="83817"/>
                  <a:pt x="2233246" y="0"/>
                </a:cubicBezTo>
                <a:cubicBezTo>
                  <a:pt x="2296552" y="448312"/>
                  <a:pt x="2189433" y="686182"/>
                  <a:pt x="2233246" y="954107"/>
                </a:cubicBezTo>
                <a:cubicBezTo>
                  <a:pt x="1157043" y="813792"/>
                  <a:pt x="573147" y="807170"/>
                  <a:pt x="0" y="954107"/>
                </a:cubicBezTo>
                <a:cubicBezTo>
                  <a:pt x="61101" y="817588"/>
                  <a:pt x="-48127" y="342989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37247268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800" b="1" dirty="0"/>
              <a:t>ISS/Gemein-</a:t>
            </a:r>
            <a:r>
              <a:rPr lang="de-DE" sz="2800" b="1" dirty="0" err="1"/>
              <a:t>schaftsschule</a:t>
            </a:r>
            <a:endParaRPr lang="de-DE" sz="280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1ABA087-5C5F-4BEC-A08E-06751CBCFD8C}"/>
              </a:ext>
            </a:extLst>
          </p:cNvPr>
          <p:cNvSpPr txBox="1"/>
          <p:nvPr/>
        </p:nvSpPr>
        <p:spPr>
          <a:xfrm>
            <a:off x="6394939" y="5467382"/>
            <a:ext cx="2233246" cy="523220"/>
          </a:xfrm>
          <a:custGeom>
            <a:avLst/>
            <a:gdLst>
              <a:gd name="connsiteX0" fmla="*/ 0 w 2233246"/>
              <a:gd name="connsiteY0" fmla="*/ 0 h 523220"/>
              <a:gd name="connsiteX1" fmla="*/ 2233246 w 2233246"/>
              <a:gd name="connsiteY1" fmla="*/ 0 h 523220"/>
              <a:gd name="connsiteX2" fmla="*/ 2233246 w 2233246"/>
              <a:gd name="connsiteY2" fmla="*/ 523220 h 523220"/>
              <a:gd name="connsiteX3" fmla="*/ 0 w 2233246"/>
              <a:gd name="connsiteY3" fmla="*/ 523220 h 523220"/>
              <a:gd name="connsiteX4" fmla="*/ 0 w 2233246"/>
              <a:gd name="connsiteY4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246" h="523220" fill="none" extrusionOk="0">
                <a:moveTo>
                  <a:pt x="0" y="0"/>
                </a:moveTo>
                <a:cubicBezTo>
                  <a:pt x="638098" y="45852"/>
                  <a:pt x="1423540" y="-166111"/>
                  <a:pt x="2233246" y="0"/>
                </a:cubicBezTo>
                <a:cubicBezTo>
                  <a:pt x="2204704" y="60714"/>
                  <a:pt x="2196063" y="403893"/>
                  <a:pt x="2233246" y="523220"/>
                </a:cubicBezTo>
                <a:cubicBezTo>
                  <a:pt x="1805848" y="541502"/>
                  <a:pt x="244306" y="485808"/>
                  <a:pt x="0" y="523220"/>
                </a:cubicBezTo>
                <a:cubicBezTo>
                  <a:pt x="40163" y="433374"/>
                  <a:pt x="-1686" y="96055"/>
                  <a:pt x="0" y="0"/>
                </a:cubicBezTo>
                <a:close/>
              </a:path>
              <a:path w="2233246" h="523220" stroke="0" extrusionOk="0">
                <a:moveTo>
                  <a:pt x="0" y="0"/>
                </a:moveTo>
                <a:cubicBezTo>
                  <a:pt x="258736" y="734"/>
                  <a:pt x="1883817" y="-126128"/>
                  <a:pt x="2233246" y="0"/>
                </a:cubicBezTo>
                <a:cubicBezTo>
                  <a:pt x="2260904" y="203419"/>
                  <a:pt x="2229001" y="303742"/>
                  <a:pt x="2233246" y="523220"/>
                </a:cubicBezTo>
                <a:cubicBezTo>
                  <a:pt x="1883261" y="581300"/>
                  <a:pt x="316192" y="682036"/>
                  <a:pt x="0" y="523220"/>
                </a:cubicBezTo>
                <a:cubicBezTo>
                  <a:pt x="8800" y="265813"/>
                  <a:pt x="38559" y="118780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47030002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de-DE" sz="2800" b="1" dirty="0"/>
              <a:t>Förderschule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7774B63-94F2-4F36-9120-7393E8674141}"/>
              </a:ext>
            </a:extLst>
          </p:cNvPr>
          <p:cNvSpPr txBox="1"/>
          <p:nvPr/>
        </p:nvSpPr>
        <p:spPr>
          <a:xfrm flipH="1">
            <a:off x="2660075" y="6391979"/>
            <a:ext cx="1278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screenshot</a:t>
            </a:r>
            <a:endParaRPr lang="de-D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7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7839B06C-9ADF-4512-8D0A-8D5218B1AFC2}"/>
              </a:ext>
            </a:extLst>
          </p:cNvPr>
          <p:cNvSpPr txBox="1"/>
          <p:nvPr/>
        </p:nvSpPr>
        <p:spPr>
          <a:xfrm>
            <a:off x="776653" y="281354"/>
            <a:ext cx="7590693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Ich setzte „vor Corona“ digitale Medien im Unterricht ein …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4C3331AA-86A1-430B-883E-E81CE96095F5}"/>
              </a:ext>
            </a:extLst>
          </p:cNvPr>
          <p:cNvCxnSpPr/>
          <p:nvPr/>
        </p:nvCxnSpPr>
        <p:spPr>
          <a:xfrm>
            <a:off x="375138" y="4736123"/>
            <a:ext cx="82413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84375F50-5A8B-4570-8748-041EC58AD6C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79839" y="4739351"/>
            <a:ext cx="1489023" cy="142698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DAFECDBC-5E73-4A7F-B656-1037F442E6B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440" y="4739351"/>
            <a:ext cx="1492129" cy="151763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4821BB7C-5CF3-47E8-81CC-62E55D7E9B7B}"/>
              </a:ext>
            </a:extLst>
          </p:cNvPr>
          <p:cNvSpPr txBox="1"/>
          <p:nvPr/>
        </p:nvSpPr>
        <p:spPr>
          <a:xfrm>
            <a:off x="3938954" y="6438146"/>
            <a:ext cx="14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Bilder: openmoji.org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B94D30-87E1-42CB-B83A-A6098905F9B3}"/>
              </a:ext>
            </a:extLst>
          </p:cNvPr>
          <p:cNvSpPr txBox="1"/>
          <p:nvPr/>
        </p:nvSpPr>
        <p:spPr>
          <a:xfrm flipH="1">
            <a:off x="2660075" y="6391979"/>
            <a:ext cx="1278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screenshot</a:t>
            </a:r>
            <a:endParaRPr lang="de-D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3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7839B06C-9ADF-4512-8D0A-8D5218B1AFC2}"/>
              </a:ext>
            </a:extLst>
          </p:cNvPr>
          <p:cNvSpPr txBox="1"/>
          <p:nvPr/>
        </p:nvSpPr>
        <p:spPr>
          <a:xfrm>
            <a:off x="3083169" y="2778369"/>
            <a:ext cx="2977662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Ich arbeite mit der Lernplattform …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2A7F5A1-5FB1-47C0-A218-A91701EC9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64" y="312493"/>
            <a:ext cx="2486025" cy="67627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B591402-A751-4C2C-8B6C-EBE657252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2831" y="395653"/>
            <a:ext cx="1899505" cy="148727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6380CDF-285D-4D6F-969D-5B22D5D56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64" y="5338396"/>
            <a:ext cx="2600325" cy="8001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3DFA7B93-6F82-47DD-9826-050EEBC84C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9595" y="5141302"/>
            <a:ext cx="2085975" cy="1038225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B1A68C66-5A19-465E-BD28-184FD15F64BA}"/>
              </a:ext>
            </a:extLst>
          </p:cNvPr>
          <p:cNvSpPr txBox="1"/>
          <p:nvPr/>
        </p:nvSpPr>
        <p:spPr>
          <a:xfrm>
            <a:off x="3783130" y="2039815"/>
            <a:ext cx="1577740" cy="523220"/>
          </a:xfrm>
          <a:custGeom>
            <a:avLst/>
            <a:gdLst>
              <a:gd name="connsiteX0" fmla="*/ 0 w 1577740"/>
              <a:gd name="connsiteY0" fmla="*/ 0 h 523220"/>
              <a:gd name="connsiteX1" fmla="*/ 1577740 w 1577740"/>
              <a:gd name="connsiteY1" fmla="*/ 0 h 523220"/>
              <a:gd name="connsiteX2" fmla="*/ 1577740 w 1577740"/>
              <a:gd name="connsiteY2" fmla="*/ 523220 h 523220"/>
              <a:gd name="connsiteX3" fmla="*/ 0 w 1577740"/>
              <a:gd name="connsiteY3" fmla="*/ 523220 h 523220"/>
              <a:gd name="connsiteX4" fmla="*/ 0 w 1577740"/>
              <a:gd name="connsiteY4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7740" h="523220" fill="none" extrusionOk="0">
                <a:moveTo>
                  <a:pt x="0" y="0"/>
                </a:moveTo>
                <a:cubicBezTo>
                  <a:pt x="561898" y="-85717"/>
                  <a:pt x="1286271" y="-118787"/>
                  <a:pt x="1577740" y="0"/>
                </a:cubicBezTo>
                <a:cubicBezTo>
                  <a:pt x="1551025" y="172093"/>
                  <a:pt x="1575068" y="362022"/>
                  <a:pt x="1577740" y="523220"/>
                </a:cubicBezTo>
                <a:cubicBezTo>
                  <a:pt x="1146508" y="620561"/>
                  <a:pt x="190242" y="465501"/>
                  <a:pt x="0" y="523220"/>
                </a:cubicBezTo>
                <a:cubicBezTo>
                  <a:pt x="34747" y="469659"/>
                  <a:pt x="-22394" y="164812"/>
                  <a:pt x="0" y="0"/>
                </a:cubicBezTo>
                <a:close/>
              </a:path>
              <a:path w="1577740" h="523220" stroke="0" extrusionOk="0">
                <a:moveTo>
                  <a:pt x="0" y="0"/>
                </a:moveTo>
                <a:cubicBezTo>
                  <a:pt x="379164" y="78255"/>
                  <a:pt x="1114958" y="-8108"/>
                  <a:pt x="1577740" y="0"/>
                </a:cubicBezTo>
                <a:cubicBezTo>
                  <a:pt x="1596210" y="210000"/>
                  <a:pt x="1613719" y="313061"/>
                  <a:pt x="1577740" y="523220"/>
                </a:cubicBezTo>
                <a:cubicBezTo>
                  <a:pt x="935587" y="530942"/>
                  <a:pt x="380737" y="635735"/>
                  <a:pt x="0" y="523220"/>
                </a:cubicBezTo>
                <a:cubicBezTo>
                  <a:pt x="-27640" y="292162"/>
                  <a:pt x="19736" y="237342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6100108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de-DE" sz="2800" dirty="0"/>
              <a:t>Andere …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C553EDD-DE29-4F47-BF08-B30DAEF46D2E}"/>
              </a:ext>
            </a:extLst>
          </p:cNvPr>
          <p:cNvSpPr txBox="1"/>
          <p:nvPr/>
        </p:nvSpPr>
        <p:spPr>
          <a:xfrm>
            <a:off x="3894603" y="3947810"/>
            <a:ext cx="1354794" cy="523220"/>
          </a:xfrm>
          <a:custGeom>
            <a:avLst/>
            <a:gdLst>
              <a:gd name="connsiteX0" fmla="*/ 0 w 1354794"/>
              <a:gd name="connsiteY0" fmla="*/ 0 h 523220"/>
              <a:gd name="connsiteX1" fmla="*/ 1354794 w 1354794"/>
              <a:gd name="connsiteY1" fmla="*/ 0 h 523220"/>
              <a:gd name="connsiteX2" fmla="*/ 1354794 w 1354794"/>
              <a:gd name="connsiteY2" fmla="*/ 523220 h 523220"/>
              <a:gd name="connsiteX3" fmla="*/ 0 w 1354794"/>
              <a:gd name="connsiteY3" fmla="*/ 523220 h 523220"/>
              <a:gd name="connsiteX4" fmla="*/ 0 w 1354794"/>
              <a:gd name="connsiteY4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794" h="523220" fill="none" extrusionOk="0">
                <a:moveTo>
                  <a:pt x="0" y="0"/>
                </a:moveTo>
                <a:cubicBezTo>
                  <a:pt x="213742" y="40516"/>
                  <a:pt x="1179046" y="113022"/>
                  <a:pt x="1354794" y="0"/>
                </a:cubicBezTo>
                <a:cubicBezTo>
                  <a:pt x="1394096" y="230214"/>
                  <a:pt x="1370134" y="466366"/>
                  <a:pt x="1354794" y="523220"/>
                </a:cubicBezTo>
                <a:cubicBezTo>
                  <a:pt x="725460" y="463255"/>
                  <a:pt x="339480" y="521693"/>
                  <a:pt x="0" y="523220"/>
                </a:cubicBezTo>
                <a:cubicBezTo>
                  <a:pt x="38659" y="470597"/>
                  <a:pt x="29249" y="217719"/>
                  <a:pt x="0" y="0"/>
                </a:cubicBezTo>
                <a:close/>
              </a:path>
              <a:path w="1354794" h="523220" stroke="0" extrusionOk="0">
                <a:moveTo>
                  <a:pt x="0" y="0"/>
                </a:moveTo>
                <a:cubicBezTo>
                  <a:pt x="497183" y="57829"/>
                  <a:pt x="915040" y="-116099"/>
                  <a:pt x="1354794" y="0"/>
                </a:cubicBezTo>
                <a:cubicBezTo>
                  <a:pt x="1380918" y="241852"/>
                  <a:pt x="1342846" y="409223"/>
                  <a:pt x="1354794" y="523220"/>
                </a:cubicBezTo>
                <a:cubicBezTo>
                  <a:pt x="1032413" y="448059"/>
                  <a:pt x="492499" y="638226"/>
                  <a:pt x="0" y="523220"/>
                </a:cubicBezTo>
                <a:cubicBezTo>
                  <a:pt x="-28109" y="271365"/>
                  <a:pt x="8018" y="195813"/>
                  <a:pt x="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35520279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de-DE" sz="2800" b="1" dirty="0"/>
              <a:t>Keine …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2378B80-D59F-4F8D-89D6-C1D8399370E8}"/>
              </a:ext>
            </a:extLst>
          </p:cNvPr>
          <p:cNvSpPr txBox="1"/>
          <p:nvPr/>
        </p:nvSpPr>
        <p:spPr>
          <a:xfrm flipH="1">
            <a:off x="2660075" y="6391979"/>
            <a:ext cx="1278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screenshot</a:t>
            </a:r>
            <a:endParaRPr lang="de-D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Grafik 10" descr="Gruppenbrainstorming mit einfarbiger Füllung">
            <a:extLst>
              <a:ext uri="{FF2B5EF4-FFF2-40B4-BE49-F238E27FC236}">
                <a16:creationId xmlns:a16="http://schemas.microsoft.com/office/drawing/2014/main" id="{D913C8CF-8928-4DD2-A6EC-C58B497B73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148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3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25194BD-5845-4F81-A949-A9A83BEDB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36" y="481379"/>
            <a:ext cx="1019175" cy="97155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CA038B0-7F88-4FB8-BBB4-6F596C0E0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048" y="5264027"/>
            <a:ext cx="1047750" cy="10191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7102390-BF05-4B26-9470-BA34B98EC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0643" y="324216"/>
            <a:ext cx="1257300" cy="12858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4641AB8-A225-4F0E-B9A1-D713C31A27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536" y="5264027"/>
            <a:ext cx="981075" cy="981075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839B06C-9ADF-4512-8D0A-8D5218B1AFC2}"/>
              </a:ext>
            </a:extLst>
          </p:cNvPr>
          <p:cNvSpPr txBox="1"/>
          <p:nvPr/>
        </p:nvSpPr>
        <p:spPr>
          <a:xfrm>
            <a:off x="3176953" y="2004646"/>
            <a:ext cx="2977662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Wenn ich an den Einsatz der Lernplattform an meiner Schule denke …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DE031F2-404A-4AA5-BA6B-9E8130C8EA61}"/>
              </a:ext>
            </a:extLst>
          </p:cNvPr>
          <p:cNvSpPr txBox="1"/>
          <p:nvPr/>
        </p:nvSpPr>
        <p:spPr>
          <a:xfrm>
            <a:off x="3938954" y="6438146"/>
            <a:ext cx="14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Bilder: openmoji.org</a:t>
            </a:r>
          </a:p>
        </p:txBody>
      </p:sp>
    </p:spTree>
    <p:extLst>
      <p:ext uri="{BB962C8B-B14F-4D97-AF65-F5344CB8AC3E}">
        <p14:creationId xmlns:p14="http://schemas.microsoft.com/office/powerpoint/2010/main" val="342637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136</Words>
  <Application>Microsoft Office PowerPoint</Application>
  <PresentationFormat>Bildschirmpräsentation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Seidel</dc:creator>
  <cp:lastModifiedBy>Thomas Seidel</cp:lastModifiedBy>
  <cp:revision>18</cp:revision>
  <dcterms:created xsi:type="dcterms:W3CDTF">2021-02-27T19:50:16Z</dcterms:created>
  <dcterms:modified xsi:type="dcterms:W3CDTF">2021-04-17T15:17:32Z</dcterms:modified>
</cp:coreProperties>
</file>