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62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5E5E-FA90-44C9-987E-696FC88E065E}" type="datetimeFigureOut">
              <a:rPr lang="de-DE" smtClean="0"/>
              <a:t>27.12.2020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078C-842E-4E0E-9BA2-617366B168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83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5E5E-FA90-44C9-987E-696FC88E065E}" type="datetimeFigureOut">
              <a:rPr lang="de-DE" smtClean="0"/>
              <a:t>27.12.2020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078C-842E-4E0E-9BA2-617366B168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494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5E5E-FA90-44C9-987E-696FC88E065E}" type="datetimeFigureOut">
              <a:rPr lang="de-DE" smtClean="0"/>
              <a:t>27.12.2020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078C-842E-4E0E-9BA2-617366B168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297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5E5E-FA90-44C9-987E-696FC88E065E}" type="datetimeFigureOut">
              <a:rPr lang="de-DE" smtClean="0"/>
              <a:t>27.12.2020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078C-842E-4E0E-9BA2-617366B168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966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5E5E-FA90-44C9-987E-696FC88E065E}" type="datetimeFigureOut">
              <a:rPr lang="de-DE" smtClean="0"/>
              <a:t>27.12.2020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078C-842E-4E0E-9BA2-617366B168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6971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5E5E-FA90-44C9-987E-696FC88E065E}" type="datetimeFigureOut">
              <a:rPr lang="de-DE" smtClean="0"/>
              <a:t>27.12.2020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078C-842E-4E0E-9BA2-617366B168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683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5E5E-FA90-44C9-987E-696FC88E065E}" type="datetimeFigureOut">
              <a:rPr lang="de-DE" smtClean="0"/>
              <a:t>27.12.2020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078C-842E-4E0E-9BA2-617366B168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023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5E5E-FA90-44C9-987E-696FC88E065E}" type="datetimeFigureOut">
              <a:rPr lang="de-DE" smtClean="0"/>
              <a:t>27.12.2020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078C-842E-4E0E-9BA2-617366B168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619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5E5E-FA90-44C9-987E-696FC88E065E}" type="datetimeFigureOut">
              <a:rPr lang="de-DE" smtClean="0"/>
              <a:t>27.12.2020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078C-842E-4E0E-9BA2-617366B168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545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5E5E-FA90-44C9-987E-696FC88E065E}" type="datetimeFigureOut">
              <a:rPr lang="de-DE" smtClean="0"/>
              <a:t>27.12.2020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078C-842E-4E0E-9BA2-617366B168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666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05E5E-FA90-44C9-987E-696FC88E065E}" type="datetimeFigureOut">
              <a:rPr lang="de-DE" smtClean="0"/>
              <a:t>27.12.2020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7078C-842E-4E0E-9BA2-617366B168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1849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05E5E-FA90-44C9-987E-696FC88E065E}" type="datetimeFigureOut">
              <a:rPr lang="de-DE" smtClean="0"/>
              <a:t>27.12.2020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7078C-842E-4E0E-9BA2-617366B168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0245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78B583D7-1078-4576-90CC-0D26E02E83F5}"/>
              </a:ext>
            </a:extLst>
          </p:cNvPr>
          <p:cNvSpPr/>
          <p:nvPr/>
        </p:nvSpPr>
        <p:spPr>
          <a:xfrm>
            <a:off x="2229514" y="133159"/>
            <a:ext cx="4042161" cy="646331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4A9B03C-E085-4B53-A07A-5EAB281BBA4C}"/>
              </a:ext>
            </a:extLst>
          </p:cNvPr>
          <p:cNvSpPr txBox="1"/>
          <p:nvPr/>
        </p:nvSpPr>
        <p:spPr>
          <a:xfrm>
            <a:off x="3306651" y="146505"/>
            <a:ext cx="18878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>
                <a:solidFill>
                  <a:schemeClr val="bg2"/>
                </a:solidFill>
              </a:rPr>
              <a:t>Hinweise</a:t>
            </a:r>
            <a:endParaRPr lang="de-DE" dirty="0">
              <a:solidFill>
                <a:schemeClr val="bg2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36F0C2D-D3DE-48C9-9057-1F0F65D9823A}"/>
              </a:ext>
            </a:extLst>
          </p:cNvPr>
          <p:cNvSpPr txBox="1"/>
          <p:nvPr/>
        </p:nvSpPr>
        <p:spPr>
          <a:xfrm>
            <a:off x="1264778" y="1026743"/>
            <a:ext cx="7073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Dieses Webinar wird nicht aufgezeichnet – der Chat ja!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6303C28-A148-423F-806F-78DA0D9ECC8D}"/>
              </a:ext>
            </a:extLst>
          </p:cNvPr>
          <p:cNvSpPr txBox="1"/>
          <p:nvPr/>
        </p:nvSpPr>
        <p:spPr>
          <a:xfrm>
            <a:off x="1264778" y="3240988"/>
            <a:ext cx="7605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Bitte machen Sie keine Bildschirmaufnahmen/Fotos!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5BB1761-98FC-4A20-A620-65DCDF679329}"/>
              </a:ext>
            </a:extLst>
          </p:cNvPr>
          <p:cNvSpPr txBox="1"/>
          <p:nvPr/>
        </p:nvSpPr>
        <p:spPr>
          <a:xfrm>
            <a:off x="1264778" y="3937813"/>
            <a:ext cx="453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Sie können Fragen im Chat stellen.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5BD3852-E79B-4B6D-ABD1-108F00B221A3}"/>
              </a:ext>
            </a:extLst>
          </p:cNvPr>
          <p:cNvSpPr txBox="1"/>
          <p:nvPr/>
        </p:nvSpPr>
        <p:spPr>
          <a:xfrm>
            <a:off x="1223904" y="5552877"/>
            <a:ext cx="7428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Zeitweise schalten wir Teilnehmer/-innen mit Bild und Ton „aktiv“ nach vorheriger Frage.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BA46F02-E9D8-46B9-8913-44DF64252268}"/>
              </a:ext>
            </a:extLst>
          </p:cNvPr>
          <p:cNvSpPr txBox="1"/>
          <p:nvPr/>
        </p:nvSpPr>
        <p:spPr>
          <a:xfrm>
            <a:off x="1264778" y="1704115"/>
            <a:ext cx="5443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Die </a:t>
            </a:r>
            <a:r>
              <a:rPr lang="de-DE" sz="2400" dirty="0" err="1"/>
              <a:t>Powerpoint</a:t>
            </a:r>
            <a:r>
              <a:rPr lang="de-DE" sz="2400" dirty="0"/>
              <a:t> wird nicht weitergegeben.</a:t>
            </a:r>
          </a:p>
        </p:txBody>
      </p:sp>
      <p:pic>
        <p:nvPicPr>
          <p:cNvPr id="13" name="Grafik 12" descr="Überwachungskamera">
            <a:extLst>
              <a:ext uri="{FF2B5EF4-FFF2-40B4-BE49-F238E27FC236}">
                <a16:creationId xmlns:a16="http://schemas.microsoft.com/office/drawing/2014/main" id="{04E4FA18-4648-4B24-95BA-7762138DEA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7840" y="1042132"/>
            <a:ext cx="523220" cy="523220"/>
          </a:xfrm>
          <a:prstGeom prst="rect">
            <a:avLst/>
          </a:prstGeom>
        </p:spPr>
      </p:pic>
      <p:pic>
        <p:nvPicPr>
          <p:cNvPr id="17" name="Grafik 16" descr="Kamera">
            <a:extLst>
              <a:ext uri="{FF2B5EF4-FFF2-40B4-BE49-F238E27FC236}">
                <a16:creationId xmlns:a16="http://schemas.microsoft.com/office/drawing/2014/main" id="{A769658D-DC4F-435A-836B-88A9BA8308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8814" y="3239950"/>
            <a:ext cx="441273" cy="441273"/>
          </a:xfrm>
          <a:prstGeom prst="rect">
            <a:avLst/>
          </a:prstGeom>
        </p:spPr>
      </p:pic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CF883A15-B13D-493C-8DF0-C7B9C2BB30F8}"/>
              </a:ext>
            </a:extLst>
          </p:cNvPr>
          <p:cNvCxnSpPr>
            <a:cxnSpLocks/>
          </p:cNvCxnSpPr>
          <p:nvPr/>
        </p:nvCxnSpPr>
        <p:spPr>
          <a:xfrm>
            <a:off x="465055" y="3232117"/>
            <a:ext cx="448791" cy="44146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1" name="Grafik 20" descr="Fragen">
            <a:extLst>
              <a:ext uri="{FF2B5EF4-FFF2-40B4-BE49-F238E27FC236}">
                <a16:creationId xmlns:a16="http://schemas.microsoft.com/office/drawing/2014/main" id="{4077E669-36B3-48CA-8335-A82EEB0489E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3405" y="3883633"/>
            <a:ext cx="472089" cy="472089"/>
          </a:xfrm>
          <a:prstGeom prst="rect">
            <a:avLst/>
          </a:prstGeom>
        </p:spPr>
      </p:pic>
      <p:pic>
        <p:nvPicPr>
          <p:cNvPr id="23" name="Grafik 22" descr="Fernsehen">
            <a:extLst>
              <a:ext uri="{FF2B5EF4-FFF2-40B4-BE49-F238E27FC236}">
                <a16:creationId xmlns:a16="http://schemas.microsoft.com/office/drawing/2014/main" id="{1E1B98F6-E255-4715-8611-AA334ABFC58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90554" y="5647769"/>
            <a:ext cx="597792" cy="597792"/>
          </a:xfrm>
          <a:prstGeom prst="rect">
            <a:avLst/>
          </a:prstGeom>
        </p:spPr>
      </p:pic>
      <p:pic>
        <p:nvPicPr>
          <p:cNvPr id="25" name="Grafik 24" descr="Benutzer">
            <a:extLst>
              <a:ext uri="{FF2B5EF4-FFF2-40B4-BE49-F238E27FC236}">
                <a16:creationId xmlns:a16="http://schemas.microsoft.com/office/drawing/2014/main" id="{4BD26113-3837-439B-867C-9AD182A9607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57467" y="5749014"/>
            <a:ext cx="263967" cy="263967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CA84970B-8D7C-4A5A-AB27-5F5E912F784A}"/>
              </a:ext>
            </a:extLst>
          </p:cNvPr>
          <p:cNvSpPr txBox="1"/>
          <p:nvPr/>
        </p:nvSpPr>
        <p:spPr>
          <a:xfrm>
            <a:off x="342945" y="1656981"/>
            <a:ext cx="693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err="1"/>
              <a:t>ppt</a:t>
            </a:r>
            <a:endParaRPr lang="de-DE" b="1" dirty="0"/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BBE93E30-00B2-44D8-A607-950E2EA63726}"/>
              </a:ext>
            </a:extLst>
          </p:cNvPr>
          <p:cNvCxnSpPr>
            <a:cxnSpLocks/>
          </p:cNvCxnSpPr>
          <p:nvPr/>
        </p:nvCxnSpPr>
        <p:spPr>
          <a:xfrm>
            <a:off x="462589" y="1668383"/>
            <a:ext cx="453723" cy="51653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CAA2D106-E37A-43EA-A454-93C469BBCAB2}"/>
              </a:ext>
            </a:extLst>
          </p:cNvPr>
          <p:cNvSpPr txBox="1"/>
          <p:nvPr/>
        </p:nvSpPr>
        <p:spPr>
          <a:xfrm>
            <a:off x="6804001" y="6253069"/>
            <a:ext cx="18036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/>
              <a:t>Icons: Microsoft </a:t>
            </a:r>
            <a:r>
              <a:rPr lang="de-DE" sz="1100" dirty="0" err="1"/>
              <a:t>Powerpoint</a:t>
            </a:r>
            <a:endParaRPr lang="de-DE" sz="1100" dirty="0"/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F4418CD1-4E1F-4E56-A1A4-F6B31EBEF10B}"/>
              </a:ext>
            </a:extLst>
          </p:cNvPr>
          <p:cNvCxnSpPr>
            <a:cxnSpLocks/>
          </p:cNvCxnSpPr>
          <p:nvPr/>
        </p:nvCxnSpPr>
        <p:spPr>
          <a:xfrm>
            <a:off x="462589" y="1025391"/>
            <a:ext cx="453723" cy="51653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2" name="Grafik 2">
            <a:extLst>
              <a:ext uri="{FF2B5EF4-FFF2-40B4-BE49-F238E27FC236}">
                <a16:creationId xmlns:a16="http://schemas.microsoft.com/office/drawing/2014/main" id="{416650E1-ACCA-4568-B235-AD2D043B9C16}"/>
              </a:ext>
            </a:extLst>
          </p:cNvPr>
          <p:cNvPicPr/>
          <p:nvPr/>
        </p:nvPicPr>
        <p:blipFill>
          <a:blip r:embed="rId12"/>
          <a:stretch/>
        </p:blipFill>
        <p:spPr>
          <a:xfrm>
            <a:off x="8290318" y="921636"/>
            <a:ext cx="579600" cy="579600"/>
          </a:xfrm>
          <a:prstGeom prst="rect">
            <a:avLst/>
          </a:prstGeom>
          <a:ln>
            <a:noFill/>
          </a:ln>
        </p:spPr>
      </p:pic>
      <p:pic>
        <p:nvPicPr>
          <p:cNvPr id="24" name="Grafik 11">
            <a:extLst>
              <a:ext uri="{FF2B5EF4-FFF2-40B4-BE49-F238E27FC236}">
                <a16:creationId xmlns:a16="http://schemas.microsoft.com/office/drawing/2014/main" id="{A0D82615-9CD4-4511-BB8A-A25E6759D0D7}"/>
              </a:ext>
            </a:extLst>
          </p:cNvPr>
          <p:cNvPicPr/>
          <p:nvPr/>
        </p:nvPicPr>
        <p:blipFill>
          <a:blip r:embed="rId13"/>
          <a:stretch/>
        </p:blipFill>
        <p:spPr>
          <a:xfrm>
            <a:off x="8113558" y="1227276"/>
            <a:ext cx="579600" cy="579600"/>
          </a:xfrm>
          <a:prstGeom prst="rect">
            <a:avLst/>
          </a:prstGeom>
          <a:ln>
            <a:noFill/>
          </a:ln>
        </p:spPr>
      </p:pic>
      <p:sp>
        <p:nvSpPr>
          <p:cNvPr id="28" name="CustomShape 13">
            <a:extLst>
              <a:ext uri="{FF2B5EF4-FFF2-40B4-BE49-F238E27FC236}">
                <a16:creationId xmlns:a16="http://schemas.microsoft.com/office/drawing/2014/main" id="{CDDE2E50-B826-4927-BA27-F5BB6F00124E}"/>
              </a:ext>
            </a:extLst>
          </p:cNvPr>
          <p:cNvSpPr/>
          <p:nvPr/>
        </p:nvSpPr>
        <p:spPr>
          <a:xfrm>
            <a:off x="1300299" y="4789532"/>
            <a:ext cx="618552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Sie erhalten TN-Bescheinigungen – bitte </a:t>
            </a:r>
            <a:r>
              <a:rPr lang="de-DE" sz="2400" b="1" u="sng" strike="noStrike" dirty="0">
                <a:solidFill>
                  <a:srgbClr val="000000"/>
                </a:solidFill>
                <a:latin typeface="Calibri"/>
                <a:ea typeface="DejaVu Sans"/>
              </a:rPr>
              <a:t>Geduld</a:t>
            </a:r>
            <a:r>
              <a:rPr lang="de-DE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dirty="0"/>
          </a:p>
        </p:txBody>
      </p:sp>
      <p:pic>
        <p:nvPicPr>
          <p:cNvPr id="29" name="Grafik 15">
            <a:extLst>
              <a:ext uri="{FF2B5EF4-FFF2-40B4-BE49-F238E27FC236}">
                <a16:creationId xmlns:a16="http://schemas.microsoft.com/office/drawing/2014/main" id="{61EA92DA-E925-48FB-B1FA-A48F648B5350}"/>
              </a:ext>
            </a:extLst>
          </p:cNvPr>
          <p:cNvPicPr/>
          <p:nvPr/>
        </p:nvPicPr>
        <p:blipFill>
          <a:blip r:embed="rId14"/>
          <a:stretch/>
        </p:blipFill>
        <p:spPr>
          <a:xfrm>
            <a:off x="390830" y="4718792"/>
            <a:ext cx="597240" cy="597240"/>
          </a:xfrm>
          <a:prstGeom prst="rect">
            <a:avLst/>
          </a:prstGeom>
          <a:ln>
            <a:noFill/>
          </a:ln>
        </p:spPr>
      </p:pic>
      <p:sp>
        <p:nvSpPr>
          <p:cNvPr id="30" name="CustomShape 7">
            <a:extLst>
              <a:ext uri="{FF2B5EF4-FFF2-40B4-BE49-F238E27FC236}">
                <a16:creationId xmlns:a16="http://schemas.microsoft.com/office/drawing/2014/main" id="{C427AE42-A653-4FED-8F3D-D34576B36D00}"/>
              </a:ext>
            </a:extLst>
          </p:cNvPr>
          <p:cNvSpPr/>
          <p:nvPr/>
        </p:nvSpPr>
        <p:spPr>
          <a:xfrm>
            <a:off x="1300299" y="2296585"/>
            <a:ext cx="7459920" cy="82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Inhalte und weitere Informationen:</a:t>
            </a:r>
            <a:endParaRPr dirty="0"/>
          </a:p>
          <a:p>
            <a:pPr>
              <a:lnSpc>
                <a:spcPct val="100000"/>
              </a:lnSpc>
            </a:pPr>
            <a:r>
              <a:rPr lang="de-DE" sz="2400" u="sng" strike="noStrike" dirty="0">
                <a:solidFill>
                  <a:srgbClr val="0563C1"/>
                </a:solidFill>
                <a:latin typeface="Calibri"/>
                <a:ea typeface="DejaVu Sans"/>
              </a:rPr>
              <a:t>www</a:t>
            </a:r>
            <a:r>
              <a:rPr lang="de-DE" sz="2400" u="sng" dirty="0">
                <a:solidFill>
                  <a:srgbClr val="0563C1"/>
                </a:solidFill>
                <a:latin typeface="Calibri"/>
                <a:ea typeface="DejaVu Sans"/>
              </a:rPr>
              <a:t>.v</a:t>
            </a:r>
            <a:r>
              <a:rPr lang="de-DE" sz="2400" u="sng" strike="noStrike" dirty="0">
                <a:solidFill>
                  <a:srgbClr val="0563C1"/>
                </a:solidFill>
                <a:latin typeface="Calibri"/>
                <a:ea typeface="DejaVu Sans"/>
              </a:rPr>
              <a:t>erbund2.de</a:t>
            </a:r>
            <a:r>
              <a:rPr lang="de-DE" sz="2400" strike="noStrike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de-DE" sz="2000" strike="noStrike" dirty="0">
                <a:solidFill>
                  <a:srgbClr val="000000"/>
                </a:solidFill>
                <a:latin typeface="Calibri"/>
                <a:ea typeface="DejaVu Sans"/>
              </a:rPr>
              <a:t>bei Onlinefortbildungen</a:t>
            </a:r>
            <a:endParaRPr dirty="0"/>
          </a:p>
        </p:txBody>
      </p:sp>
      <p:pic>
        <p:nvPicPr>
          <p:cNvPr id="32" name="Grafik 14">
            <a:extLst>
              <a:ext uri="{FF2B5EF4-FFF2-40B4-BE49-F238E27FC236}">
                <a16:creationId xmlns:a16="http://schemas.microsoft.com/office/drawing/2014/main" id="{E905D82E-4D41-4074-9C73-5F4B3A0EB69D}"/>
              </a:ext>
            </a:extLst>
          </p:cNvPr>
          <p:cNvPicPr/>
          <p:nvPr/>
        </p:nvPicPr>
        <p:blipFill>
          <a:blip r:embed="rId15"/>
          <a:stretch/>
        </p:blipFill>
        <p:spPr>
          <a:xfrm>
            <a:off x="390830" y="2306305"/>
            <a:ext cx="597240" cy="597240"/>
          </a:xfrm>
          <a:prstGeom prst="rect">
            <a:avLst/>
          </a:prstGeom>
          <a:ln>
            <a:noFill/>
          </a:ln>
        </p:spPr>
      </p:pic>
      <p:sp>
        <p:nvSpPr>
          <p:cNvPr id="33" name="Textfeld 32">
            <a:extLst>
              <a:ext uri="{FF2B5EF4-FFF2-40B4-BE49-F238E27FC236}">
                <a16:creationId xmlns:a16="http://schemas.microsoft.com/office/drawing/2014/main" id="{7CD72FCB-9845-49C5-AAD0-C17A1ED13F6F}"/>
              </a:ext>
            </a:extLst>
          </p:cNvPr>
          <p:cNvSpPr txBox="1"/>
          <p:nvPr/>
        </p:nvSpPr>
        <p:spPr>
          <a:xfrm>
            <a:off x="1327664" y="6429849"/>
            <a:ext cx="48141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/>
              <a:t>Hinweise am Anfang von Online-</a:t>
            </a:r>
            <a:r>
              <a:rPr lang="de-DE" sz="1100" dirty="0" err="1"/>
              <a:t>Fobis</a:t>
            </a:r>
            <a:r>
              <a:rPr lang="de-DE" sz="1100" dirty="0"/>
              <a:t> </a:t>
            </a:r>
            <a:r>
              <a:rPr lang="de-DE" sz="1100" dirty="0" err="1"/>
              <a:t>T.Seidel</a:t>
            </a:r>
            <a:r>
              <a:rPr lang="de-DE" sz="1100" dirty="0"/>
              <a:t> Dezember 2020 – Frei benutzbar -</a:t>
            </a:r>
          </a:p>
        </p:txBody>
      </p:sp>
    </p:spTree>
    <p:extLst>
      <p:ext uri="{BB962C8B-B14F-4D97-AF65-F5344CB8AC3E}">
        <p14:creationId xmlns:p14="http://schemas.microsoft.com/office/powerpoint/2010/main" val="2234623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87</Words>
  <Application>Microsoft Office PowerPoint</Application>
  <PresentationFormat>Bildschirmpräsentation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Thomas Seidel</dc:creator>
  <cp:lastModifiedBy>Thomas Seidel</cp:lastModifiedBy>
  <cp:revision>23</cp:revision>
  <dcterms:created xsi:type="dcterms:W3CDTF">2020-05-24T11:58:38Z</dcterms:created>
  <dcterms:modified xsi:type="dcterms:W3CDTF">2020-12-27T13:15:46Z</dcterms:modified>
</cp:coreProperties>
</file>