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1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09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6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9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85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9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5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30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5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7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9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19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E16C-D7E2-4DAE-9007-08CEB0DDCCA9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568CF-2F92-4E66-9ABC-E090220A48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25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808B0F52-798F-4F50-AE86-D10413E9B643}"/>
              </a:ext>
            </a:extLst>
          </p:cNvPr>
          <p:cNvSpPr/>
          <p:nvPr/>
        </p:nvSpPr>
        <p:spPr>
          <a:xfrm>
            <a:off x="367469" y="290557"/>
            <a:ext cx="4520725" cy="143569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9E9BB8-1891-4D3A-86F4-8120FAF8348C}"/>
              </a:ext>
            </a:extLst>
          </p:cNvPr>
          <p:cNvSpPr txBox="1"/>
          <p:nvPr/>
        </p:nvSpPr>
        <p:spPr>
          <a:xfrm>
            <a:off x="822256" y="555477"/>
            <a:ext cx="3749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Bilder-Rätsel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69BCFAA-965F-4506-8F54-1884DAF71170}"/>
              </a:ext>
            </a:extLst>
          </p:cNvPr>
          <p:cNvSpPr txBox="1"/>
          <p:nvPr/>
        </p:nvSpPr>
        <p:spPr>
          <a:xfrm>
            <a:off x="390323" y="2063192"/>
            <a:ext cx="71318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i="1" dirty="0">
                <a:solidFill>
                  <a:schemeClr val="accent6">
                    <a:lumMod val="75000"/>
                  </a:schemeClr>
                </a:solidFill>
              </a:rPr>
              <a:t>Womit schreibst und malst du?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C6605DA-A09B-4A1D-A40E-CDAA6567A293}"/>
              </a:ext>
            </a:extLst>
          </p:cNvPr>
          <p:cNvSpPr/>
          <p:nvPr/>
        </p:nvSpPr>
        <p:spPr>
          <a:xfrm>
            <a:off x="341831" y="4339127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97AB74A-A017-457D-8FCF-A12630821F98}"/>
              </a:ext>
            </a:extLst>
          </p:cNvPr>
          <p:cNvSpPr/>
          <p:nvPr/>
        </p:nvSpPr>
        <p:spPr>
          <a:xfrm>
            <a:off x="6901962" y="384945"/>
            <a:ext cx="1648106" cy="16782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FC3F7A3-49D0-46E1-AB6E-4AF1A73B8B6F}"/>
              </a:ext>
            </a:extLst>
          </p:cNvPr>
          <p:cNvSpPr txBox="1"/>
          <p:nvPr/>
        </p:nvSpPr>
        <p:spPr>
          <a:xfrm rot="465550">
            <a:off x="6033331" y="3808310"/>
            <a:ext cx="117051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65AC18E-F417-4806-8393-AA3DC25A21C3}"/>
              </a:ext>
            </a:extLst>
          </p:cNvPr>
          <p:cNvSpPr txBox="1"/>
          <p:nvPr/>
        </p:nvSpPr>
        <p:spPr>
          <a:xfrm>
            <a:off x="5144953" y="6334555"/>
            <a:ext cx="380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olidFill>
                  <a:schemeClr val="accent6">
                    <a:lumMod val="75000"/>
                  </a:schemeClr>
                </a:solidFill>
              </a:rPr>
              <a:t>Vorlage: Thomas Seidel RF Verbund 2 seidel-mmg@gmx.de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BD6444F-C173-414D-BD00-62F63C2A52FF}"/>
              </a:ext>
            </a:extLst>
          </p:cNvPr>
          <p:cNvSpPr txBox="1"/>
          <p:nvPr/>
        </p:nvSpPr>
        <p:spPr>
          <a:xfrm>
            <a:off x="2835092" y="6302523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olidFill>
                  <a:schemeClr val="accent6">
                    <a:lumMod val="75000"/>
                  </a:schemeClr>
                </a:solidFill>
              </a:rPr>
              <a:t>Bildnachweis: pixabay.com</a:t>
            </a:r>
          </a:p>
        </p:txBody>
      </p:sp>
    </p:spTree>
    <p:extLst>
      <p:ext uri="{BB962C8B-B14F-4D97-AF65-F5344CB8AC3E}">
        <p14:creationId xmlns:p14="http://schemas.microsoft.com/office/powerpoint/2010/main" val="35484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7D64C6A-B255-4A3D-B1B1-E99A5C16DCD3}"/>
              </a:ext>
            </a:extLst>
          </p:cNvPr>
          <p:cNvSpPr/>
          <p:nvPr/>
        </p:nvSpPr>
        <p:spPr>
          <a:xfrm>
            <a:off x="4572000" y="239281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49765F7-8078-4855-BF46-33E581BA09AC}"/>
              </a:ext>
            </a:extLst>
          </p:cNvPr>
          <p:cNvSpPr/>
          <p:nvPr/>
        </p:nvSpPr>
        <p:spPr>
          <a:xfrm>
            <a:off x="6858000" y="239281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42996B2-E0DF-42C9-8F12-5A3FAA71FDEA}"/>
              </a:ext>
            </a:extLst>
          </p:cNvPr>
          <p:cNvSpPr/>
          <p:nvPr/>
        </p:nvSpPr>
        <p:spPr>
          <a:xfrm>
            <a:off x="0" y="2414186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A9EF39E-5A89-4F27-9D1E-1541F9ABD345}"/>
              </a:ext>
            </a:extLst>
          </p:cNvPr>
          <p:cNvSpPr/>
          <p:nvPr/>
        </p:nvSpPr>
        <p:spPr>
          <a:xfrm>
            <a:off x="2286000" y="2414185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0EB1D25-C43A-4ECC-853A-B9194467056B}"/>
              </a:ext>
            </a:extLst>
          </p:cNvPr>
          <p:cNvSpPr/>
          <p:nvPr/>
        </p:nvSpPr>
        <p:spPr>
          <a:xfrm>
            <a:off x="6858000" y="2414185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EC8A251-FD6F-4B72-850A-BBFFE0459F2C}"/>
              </a:ext>
            </a:extLst>
          </p:cNvPr>
          <p:cNvSpPr/>
          <p:nvPr/>
        </p:nvSpPr>
        <p:spPr>
          <a:xfrm>
            <a:off x="0" y="4589091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18947A8-2A0F-4F4A-A847-E6F76A55D74C}"/>
              </a:ext>
            </a:extLst>
          </p:cNvPr>
          <p:cNvSpPr/>
          <p:nvPr/>
        </p:nvSpPr>
        <p:spPr>
          <a:xfrm>
            <a:off x="2286000" y="4589090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1FD7830-487F-4FCA-A513-5DD6A5C0B189}"/>
              </a:ext>
            </a:extLst>
          </p:cNvPr>
          <p:cNvSpPr/>
          <p:nvPr/>
        </p:nvSpPr>
        <p:spPr>
          <a:xfrm>
            <a:off x="4572000" y="4589090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7EE3D6F-2F0F-4D84-8876-E7AE7E120C8F}"/>
              </a:ext>
            </a:extLst>
          </p:cNvPr>
          <p:cNvSpPr/>
          <p:nvPr/>
        </p:nvSpPr>
        <p:spPr>
          <a:xfrm>
            <a:off x="6858000" y="4589090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A3BDD073-4CAB-4520-9D4D-F0B533DA6C28}"/>
              </a:ext>
            </a:extLst>
          </p:cNvPr>
          <p:cNvSpPr/>
          <p:nvPr/>
        </p:nvSpPr>
        <p:spPr>
          <a:xfrm>
            <a:off x="4572000" y="2427004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71D7A7E-EA78-4588-B5B4-CC163675E06C}"/>
              </a:ext>
            </a:extLst>
          </p:cNvPr>
          <p:cNvSpPr/>
          <p:nvPr/>
        </p:nvSpPr>
        <p:spPr>
          <a:xfrm>
            <a:off x="2286000" y="245690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261F2DC-94D0-4271-AB70-031CC68AAF3D}"/>
              </a:ext>
            </a:extLst>
          </p:cNvPr>
          <p:cNvSpPr/>
          <p:nvPr/>
        </p:nvSpPr>
        <p:spPr>
          <a:xfrm>
            <a:off x="0" y="232871"/>
            <a:ext cx="2286000" cy="2187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406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Bildschirmpräsentation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Seidel</dc:creator>
  <cp:lastModifiedBy>Thomas Seidel</cp:lastModifiedBy>
  <cp:revision>8</cp:revision>
  <dcterms:created xsi:type="dcterms:W3CDTF">2020-11-08T17:20:27Z</dcterms:created>
  <dcterms:modified xsi:type="dcterms:W3CDTF">2020-11-11T13:16:56Z</dcterms:modified>
</cp:coreProperties>
</file>